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307" r:id="rId6"/>
    <p:sldId id="325" r:id="rId7"/>
    <p:sldId id="330" r:id="rId8"/>
    <p:sldId id="331" r:id="rId9"/>
    <p:sldId id="329" r:id="rId10"/>
    <p:sldId id="328" r:id="rId11"/>
    <p:sldId id="318" r:id="rId12"/>
    <p:sldId id="327" r:id="rId13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280B"/>
    <a:srgbClr val="942D0B"/>
    <a:srgbClr val="F6BF73"/>
    <a:srgbClr val="F9D4A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882BD-4E9F-40AD-B077-D0387798D752}" v="221" dt="2022-12-30T15:18:21.102"/>
  </p1510:revLst>
</p1510:revInfo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1245" autoAdjust="0"/>
  </p:normalViewPr>
  <p:slideViewPr>
    <p:cSldViewPr snapToGrid="0">
      <p:cViewPr varScale="1">
        <p:scale>
          <a:sx n="67" d="100"/>
          <a:sy n="67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9D6-AD2B-4EA2-983B-CF3D9FA19257}" type="datetimeFigureOut">
              <a:rPr lang="es-ES" smtClean="0"/>
              <a:t>03/04/2023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8D937-A791-4A1B-9FE7-309CD98BD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303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7F1D-06C5-4D5B-AE0F-034A8D48021B}" type="datetime1">
              <a:rPr lang="es-ES" smtClean="0"/>
              <a:pPr/>
              <a:t>03/04/2023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D79418-37EB-4378-AD22-89DBB000B0DA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464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D79418-37EB-4378-AD22-89DBB000B0D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15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D826893-9059-400D-A708-615823828BC9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4BD7AE3B-6321-488C-8378-B441F7AC62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52566813-48BF-44A8-9FBD-C9035FDE1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9098912-FEFB-4951-B070-7ED0F1D4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7187CCFC-946C-4708-98C2-CC97857A5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sp>
        <p:nvSpPr>
          <p:cNvPr id="9" name="Rectángulo 8"/>
          <p:cNvSpPr/>
          <p:nvPr/>
        </p:nvSpPr>
        <p:spPr bwMode="ltGray">
          <a:xfrm>
            <a:off x="1704975" y="2598834"/>
            <a:ext cx="87820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293" y="2742465"/>
            <a:ext cx="8494463" cy="1373070"/>
          </a:xfrm>
        </p:spPr>
        <p:txBody>
          <a:bodyPr rtlCol="0" anchor="b">
            <a:noAutofit/>
          </a:bodyPr>
          <a:lstStyle>
            <a:lvl1pPr algn="ctr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799" y="4394039"/>
            <a:ext cx="8493957" cy="11176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112956" y="5936187"/>
            <a:ext cx="2743200" cy="365125"/>
          </a:xfrm>
        </p:spPr>
        <p:txBody>
          <a:bodyPr rtlCol="0"/>
          <a:lstStyle/>
          <a:p>
            <a:pPr rtl="0"/>
            <a:fld id="{CCAC9898-19F9-4AE2-BC7D-7733AAB5D6C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422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 userDrawn="1"/>
        </p:nvSpPr>
        <p:spPr>
          <a:xfrm>
            <a:off x="0" y="2590078"/>
            <a:ext cx="1602997" cy="1660332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 userDrawn="1"/>
        </p:nvSpPr>
        <p:spPr>
          <a:xfrm>
            <a:off x="10606797" y="2590077"/>
            <a:ext cx="1602997" cy="1660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03518" y="2750779"/>
            <a:ext cx="1171888" cy="1356442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889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38446" y="2336873"/>
            <a:ext cx="5608336" cy="3599313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816074A6-A6C7-4061-BD2B-4D937C89140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070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2620817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465E95DC-3AD1-45CB-9A2D-DA7F0A119F2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5E59F855-D2A7-4662-804E-17B59CD1A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3022" y="2327474"/>
            <a:ext cx="6833757" cy="3608712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7573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</p:spPr>
        <p:txBody>
          <a:bodyPr rtlCol="0" anchor="ctr" anchorCtr="0">
            <a:normAutofit/>
          </a:bodyPr>
          <a:lstStyle>
            <a:lvl1pPr>
              <a:defRPr sz="2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E5772-A878-4BEC-B480-C8A8B58445B8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Marcador de posición de SmartArt 12">
            <a:extLst>
              <a:ext uri="{FF2B5EF4-FFF2-40B4-BE49-F238E27FC236}">
                <a16:creationId xmlns:a16="http://schemas.microsoft.com/office/drawing/2014/main" id="{DBD7FBFD-679C-4A5B-A176-220004B60453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0321" y="386862"/>
            <a:ext cx="9614617" cy="386763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2599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2B243BA-55F2-42F1-B294-0EB708FCD888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46408269-63CF-4017-AC0D-C35B044D30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7A3695B4-ADE3-45A9-8119-67D5F83A8C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6B8F0030-0551-4558-8533-64D2E4838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9607E3E-29E0-44E4-899A-0955FA4D36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D4251FC-462A-4B83-9F84-2358E52E3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8CC0B-C2C3-4546-9B0B-DD4DE162BEBB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1400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7FCAB52-C8F0-4659-9B95-C792632631CE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5E98770F-9E46-4F69-9A76-F671813AF5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F08BF8CF-C3C2-4767-B88B-DE07E6A62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E63AFEB7-4AAE-448E-8B0B-C2F228777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E279C731-1AAF-453A-94B0-6CC292039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66403-21E8-4414-9317-2F381F0EC5E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72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13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CB2BD5A-C0EC-4AC1-BBF1-851D8321B964}"/>
              </a:ext>
            </a:extLst>
          </p:cNvPr>
          <p:cNvGrpSpPr/>
          <p:nvPr userDrawn="1"/>
        </p:nvGrpSpPr>
        <p:grpSpPr>
          <a:xfrm rot="5400000">
            <a:off x="188826" y="1282475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538A56DB-6938-460F-9BB3-A0A34C234B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E2A1D679-9D00-4DC7-82EC-B6C33270E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8DFB6E86-77FA-4731-B7FA-5A63254A3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982D40F0-DDB8-45E0-B9D1-5964842C73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D744A42C-4948-489C-8EB2-12C65C47E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9" y="5928628"/>
            <a:ext cx="10437812" cy="3211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ltGray">
          <a:xfrm>
            <a:off x="1754188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-4931" y="4556102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332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177333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47994" y="5936187"/>
            <a:ext cx="2743200" cy="365125"/>
          </a:xfrm>
        </p:spPr>
        <p:txBody>
          <a:bodyPr rtlCol="0"/>
          <a:lstStyle/>
          <a:p>
            <a:pPr rtl="0"/>
            <a:fld id="{DA3D612B-8850-44D9-B9B7-4E9774D0618A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77334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8697" y="469803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893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BFC60FB4-27C2-4896-9B64-2DFE33815CE2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24" name="Gráfico 23" descr="Engranaje simple">
              <a:extLst>
                <a:ext uri="{FF2B5EF4-FFF2-40B4-BE49-F238E27FC236}">
                  <a16:creationId xmlns:a16="http://schemas.microsoft.com/office/drawing/2014/main" id="{EE89D477-BED5-4149-965A-0C122D97A0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5" name="Gráfico 24" descr="Engranaje simple">
              <a:extLst>
                <a:ext uri="{FF2B5EF4-FFF2-40B4-BE49-F238E27FC236}">
                  <a16:creationId xmlns:a16="http://schemas.microsoft.com/office/drawing/2014/main" id="{5CCE09A4-D09F-43A2-8459-2E9D3E960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6" name="Gráfico 25" descr="Engranaje simple">
              <a:extLst>
                <a:ext uri="{FF2B5EF4-FFF2-40B4-BE49-F238E27FC236}">
                  <a16:creationId xmlns:a16="http://schemas.microsoft.com/office/drawing/2014/main" id="{9A46A1B3-2A0B-4FFE-AE15-A11187E43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7" name="Gráfico 26" descr="Engranaje simple">
              <a:extLst>
                <a:ext uri="{FF2B5EF4-FFF2-40B4-BE49-F238E27FC236}">
                  <a16:creationId xmlns:a16="http://schemas.microsoft.com/office/drawing/2014/main" id="{D4F4A02A-94BC-4984-A372-3B77FC854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95D60D-E522-4993-A3B2-B0032B6112A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5283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1F89FDF-9788-47AD-B230-0314E7C8D087}"/>
              </a:ext>
            </a:extLst>
          </p:cNvPr>
          <p:cNvGrpSpPr/>
          <p:nvPr userDrawn="1"/>
        </p:nvGrpSpPr>
        <p:grpSpPr>
          <a:xfrm rot="10800000">
            <a:off x="99308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9CD6B783-A97E-437E-B4E2-F7D761F0A2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4699BB72-0480-4165-8D15-316CEED8C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685C07D9-1911-4085-8555-C992A61B1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D621B3C3-2371-4ED0-BC1D-87AABF852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23" name="Gráfico 22" descr="Engranaje simple">
              <a:extLst>
                <a:ext uri="{FF2B5EF4-FFF2-40B4-BE49-F238E27FC236}">
                  <a16:creationId xmlns:a16="http://schemas.microsoft.com/office/drawing/2014/main" id="{D7D15287-50FE-4441-BA06-D454D73F7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6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989256" y="5936187"/>
            <a:ext cx="2743200" cy="365125"/>
          </a:xfrm>
        </p:spPr>
        <p:txBody>
          <a:bodyPr rtlCol="0"/>
          <a:lstStyle/>
          <a:p>
            <a:pPr rtl="0"/>
            <a:fld id="{AA4402BC-998A-469E-9199-2330C1BDCB66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185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40493" y="748304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664D24B-EA78-4E18-9226-569365267E5E}"/>
              </a:ext>
            </a:extLst>
          </p:cNvPr>
          <p:cNvCxnSpPr/>
          <p:nvPr userDrawn="1"/>
        </p:nvCxnSpPr>
        <p:spPr>
          <a:xfrm>
            <a:off x="85711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>
            <a:extLst>
              <a:ext uri="{FF2B5EF4-FFF2-40B4-BE49-F238E27FC236}">
                <a16:creationId xmlns:a16="http://schemas.microsoft.com/office/drawing/2014/main" id="{5BE17E03-04A7-46ED-8623-88DFFD7E30B0}"/>
              </a:ext>
            </a:extLst>
          </p:cNvPr>
          <p:cNvSpPr txBox="1">
            <a:spLocks/>
          </p:cNvSpPr>
          <p:nvPr userDrawn="1"/>
        </p:nvSpPr>
        <p:spPr>
          <a:xfrm>
            <a:off x="2106131" y="790252"/>
            <a:ext cx="3060802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s-ES" sz="2400" noProof="0" dirty="0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3840076-AFCB-4C84-8E23-85DAD3CBEF3E}"/>
              </a:ext>
            </a:extLst>
          </p:cNvPr>
          <p:cNvCxnSpPr/>
          <p:nvPr userDrawn="1"/>
        </p:nvCxnSpPr>
        <p:spPr>
          <a:xfrm>
            <a:off x="52945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ítulo 50">
            <a:extLst>
              <a:ext uri="{FF2B5EF4-FFF2-40B4-BE49-F238E27FC236}">
                <a16:creationId xmlns:a16="http://schemas.microsoft.com/office/drawing/2014/main" id="{BBA20603-8433-4B38-976F-F18CF78D6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6132" y="735087"/>
            <a:ext cx="3060802" cy="1080938"/>
          </a:xfrm>
        </p:spPr>
        <p:txBody>
          <a:bodyPr rtlCol="0" anchor="ctr" anchorCtr="0"/>
          <a:lstStyle>
            <a:lvl1pPr algn="ctr">
              <a:defRPr b="0"/>
            </a:lvl1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EF340F6C-3335-49B0-AE89-7103CA6A7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84611" y="735013"/>
            <a:ext cx="3060700" cy="108108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5" name="Marcador de texto 54">
            <a:extLst>
              <a:ext uri="{FF2B5EF4-FFF2-40B4-BE49-F238E27FC236}">
                <a16:creationId xmlns:a16="http://schemas.microsoft.com/office/drawing/2014/main" id="{1F0AD31D-2FFB-40A9-96C2-F4EE3869B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62988" y="746125"/>
            <a:ext cx="3070225" cy="105886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7" name="Marcador de contenido 56">
            <a:extLst>
              <a:ext uri="{FF2B5EF4-FFF2-40B4-BE49-F238E27FC236}">
                <a16:creationId xmlns:a16="http://schemas.microsoft.com/office/drawing/2014/main" id="{52B689E9-5B4C-4CC0-AAA4-847EB66C330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106131" y="2116138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8" name="Marcador de contenido 56">
            <a:extLst>
              <a:ext uri="{FF2B5EF4-FFF2-40B4-BE49-F238E27FC236}">
                <a16:creationId xmlns:a16="http://schemas.microsoft.com/office/drawing/2014/main" id="{1D5202CC-08D0-4157-9CB3-AA1EF4A2C85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84611" y="2103211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9" name="Marcador de contenido 56">
            <a:extLst>
              <a:ext uri="{FF2B5EF4-FFF2-40B4-BE49-F238E27FC236}">
                <a16:creationId xmlns:a16="http://schemas.microsoft.com/office/drawing/2014/main" id="{7BE8E782-50B7-4C4E-BEA5-DDA27E0F681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59892" y="2097613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253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bg bwMode="blackWhite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2C074DF2-6D4F-4B58-A82E-6322DB69A6CC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42297"/>
            <a:chOff x="7232499" y="-159283"/>
            <a:chExt cx="4959501" cy="5242297"/>
          </a:xfrm>
          <a:solidFill>
            <a:srgbClr val="76280B">
              <a:alpha val="60000"/>
            </a:srgbClr>
          </a:solidFill>
        </p:grpSpPr>
        <p:pic>
          <p:nvPicPr>
            <p:cNvPr id="29" name="Gráfico 28" descr="Engranaje simple">
              <a:extLst>
                <a:ext uri="{FF2B5EF4-FFF2-40B4-BE49-F238E27FC236}">
                  <a16:creationId xmlns:a16="http://schemas.microsoft.com/office/drawing/2014/main" id="{B9A8CB2C-0A50-43EC-A2C7-F536FF84DE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31" name="Gráfico 30" descr="Engranaje simple">
              <a:extLst>
                <a:ext uri="{FF2B5EF4-FFF2-40B4-BE49-F238E27FC236}">
                  <a16:creationId xmlns:a16="http://schemas.microsoft.com/office/drawing/2014/main" id="{71F3D36D-2C1A-4D06-A27F-6A64AA11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32" name="Gráfico 31" descr="Engranaje simple">
              <a:extLst>
                <a:ext uri="{FF2B5EF4-FFF2-40B4-BE49-F238E27FC236}">
                  <a16:creationId xmlns:a16="http://schemas.microsoft.com/office/drawing/2014/main" id="{61F0F601-D5AC-45C0-92B6-2376085B0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203014"/>
              <a:ext cx="2880000" cy="2880000"/>
            </a:xfrm>
            <a:prstGeom prst="rect">
              <a:avLst/>
            </a:prstGeom>
          </p:spPr>
        </p:pic>
        <p:pic>
          <p:nvPicPr>
            <p:cNvPr id="33" name="Gráfico 32" descr="Engranaje simple">
              <a:extLst>
                <a:ext uri="{FF2B5EF4-FFF2-40B4-BE49-F238E27FC236}">
                  <a16:creationId xmlns:a16="http://schemas.microsoft.com/office/drawing/2014/main" id="{DE792A6A-B423-4979-BD59-4CD4A7406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AB941-E517-46C9-AEF7-4E182642837D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255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E106B9E-EBA8-4369-8705-FDBBA60DC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80D0165-A38B-4CE8-AE4D-186DBC04F8D4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90C052C9-F1E0-4264-8CAC-31B0B8F76D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92FFF3D-7B2E-44EB-83BA-5453FEC48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C5A9AF4-A787-49A3-83CF-889F9AEE0D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B5D192A5-6FE9-49BC-9104-102935BA03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90AEC2-9A7B-4901-8872-2AD12750DE8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F099E8F9-E092-4E4C-AB87-FB2B4EC4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782CF4FC-13E5-4A63-BCF2-3AF43B5F15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8523C4DE-E0C6-4EE1-9145-DA78191746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52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EE363D07-B7E9-4C17-BF5B-ADACCCAD7C6C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BF7F7D52-1EF2-49FA-AE87-7BE7232893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ACC0D449-4064-40FD-A10D-BE7844EB8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1FE621D1-1FD9-49E2-99C8-0CB37634C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0EA6856C-35D0-465E-B0CB-B889D4DA0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493FB47-F1DA-40B8-A1F4-115CD1F70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6048DE-B597-4968-9187-D89E24C24569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33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BF5BF6C-5F7D-464E-B42E-D194CF355A7E}"/>
              </a:ext>
            </a:extLst>
          </p:cNvPr>
          <p:cNvGrpSpPr/>
          <p:nvPr userDrawn="1"/>
        </p:nvGrpSpPr>
        <p:grpSpPr bwMode="ltGray">
          <a:xfrm rot="5400000">
            <a:off x="7096454" y="1615369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F045C13-A0AE-4F21-8EE7-47DCE4B45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D5197B13-7446-4E28-A62C-4543D7BD6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4B5B975A-536D-4192-B3DE-875F5E141A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BB09BB4-511A-4714-92A7-D9CA09D1F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4856F7-F274-4597-9875-DD47DDE25DD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272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ido 1_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37645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7051448" y="2336873"/>
            <a:ext cx="4700058" cy="3599316"/>
          </a:xfrm>
        </p:spPr>
        <p:txBody>
          <a:bodyPr rtlCol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E8E9F191-B2E7-4F78-ABF5-AFE67B96F2A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069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F90C5C8C-B074-498F-921D-CC0B5DF8FBD3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C270183A-92E0-49A5-B6BC-F19346763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6E086889-5472-4B65-A156-D0B8F369C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4BCBF44F-62C7-4F40-99DF-85C459F43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ABF64D53-5ED0-4A1D-A7EA-94CDB0D3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2565C769-10BF-4E7B-B099-B4FD45843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0" y="2336873"/>
            <a:ext cx="4698358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AA410-AE59-49F3-A6CD-8CE7E8B99BC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271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86F16E6D-525D-4D13-BD91-12D8662946C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D7CD5CF-F924-43C6-9C02-06FBC84A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3702647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318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CA97C9F-27FA-4BCE-84C2-EA9C0347E974}"/>
              </a:ext>
            </a:extLst>
          </p:cNvPr>
          <p:cNvGrpSpPr/>
          <p:nvPr userDrawn="1"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6EEB6AF8-1385-4805-8E97-CDE431030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1F08FE59-AC1A-4BF7-B9D5-7672C8C7D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F44470E0-8B01-46E6-90F1-4B52CB3EF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2FB2E216-0387-4DF4-A432-E877C96A7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53685AA4-853C-46A8-8ADB-FA80FE59B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1A18F5-E7EA-46A8-8E0E-1061323F786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934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C2D2AED-B2EF-46D8-BC7C-81AE25C80786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8" name="Gráfico 7" descr="Engranaje simple">
              <a:extLst>
                <a:ext uri="{FF2B5EF4-FFF2-40B4-BE49-F238E27FC236}">
                  <a16:creationId xmlns:a16="http://schemas.microsoft.com/office/drawing/2014/main" id="{2F9289FC-9317-4EC5-8064-00D341850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9" name="Gráfico 8" descr="Engranaje simple">
              <a:extLst>
                <a:ext uri="{FF2B5EF4-FFF2-40B4-BE49-F238E27FC236}">
                  <a16:creationId xmlns:a16="http://schemas.microsoft.com/office/drawing/2014/main" id="{09784D29-4AB9-4581-A176-2BC2AD58F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25EF2775-3EFB-4A64-8FAF-4D8B56AE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A34C11DA-4074-454D-800C-0FC5FBF1C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F4C1E5-2082-4065-8355-98D83CF567D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3540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FC1B72-4B86-4293-8B0C-FEE0B04CBEB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322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80" r:id="rId7"/>
    <p:sldLayoutId id="2147483666" r:id="rId8"/>
    <p:sldLayoutId id="2147483667" r:id="rId9"/>
    <p:sldLayoutId id="2147483668" r:id="rId10"/>
    <p:sldLayoutId id="2147483681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8" r:id="rId17"/>
    <p:sldLayoutId id="214748367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8BBFB-4314-436C-A688-96F483D69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 anchor="ctr" anchorCtr="0"/>
          <a:lstStyle/>
          <a:p>
            <a:pPr rtl="0"/>
            <a:r>
              <a:rPr lang="es-ES" dirty="0"/>
              <a:t>SUPERVISIÓN Y CONTROL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A173D3-8B7E-4F91-B862-AC30CB0D2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es-ES" sz="4000" dirty="0"/>
              <a:t>FUNDACION VALLE RECICLA </a:t>
            </a:r>
          </a:p>
          <a:p>
            <a:pPr rtl="0"/>
            <a:r>
              <a:rPr lang="es-ES" sz="4000" dirty="0"/>
              <a:t>FUVAR</a:t>
            </a:r>
          </a:p>
        </p:txBody>
      </p:sp>
      <p:pic>
        <p:nvPicPr>
          <p:cNvPr id="9" name="Gráfico 8" descr="Libro">
            <a:extLst>
              <a:ext uri="{FF2B5EF4-FFF2-40B4-BE49-F238E27FC236}">
                <a16:creationId xmlns:a16="http://schemas.microsoft.com/office/drawing/2014/main" id="{E26792AF-5D39-4A12-8EDD-CC09A60B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993" y="296100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0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Leticia henao  calle 8 cra 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304C4E-1110-29B1-D608-7CA07C00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0" y="144379"/>
            <a:ext cx="3328100" cy="4437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BEC6A2-0EED-2A0C-6559-B4131AEF01CB}"/>
              </a:ext>
            </a:extLst>
          </p:cNvPr>
          <p:cNvSpPr txBox="1"/>
          <p:nvPr/>
        </p:nvSpPr>
        <p:spPr>
          <a:xfrm>
            <a:off x="359427" y="4698338"/>
            <a:ext cx="278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Dolores mora </a:t>
            </a:r>
            <a:r>
              <a:rPr lang="es-CO" dirty="0" err="1"/>
              <a:t>yela</a:t>
            </a:r>
            <a:r>
              <a:rPr lang="es-CO" dirty="0"/>
              <a:t>  </a:t>
            </a:r>
            <a:r>
              <a:rPr lang="es-CO" dirty="0" smtClean="0"/>
              <a:t>código #19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41A1AA-053E-0D54-A772-D3248072B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926" y="270821"/>
            <a:ext cx="3209141" cy="4278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97ABF9-5102-777A-B439-B2161490500D}"/>
              </a:ext>
            </a:extLst>
          </p:cNvPr>
          <p:cNvSpPr txBox="1"/>
          <p:nvPr/>
        </p:nvSpPr>
        <p:spPr>
          <a:xfrm>
            <a:off x="3890924" y="4698338"/>
            <a:ext cx="350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Leticia Henao </a:t>
            </a:r>
            <a:r>
              <a:rPr lang="es-ES" dirty="0" err="1" smtClean="0"/>
              <a:t>gomez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/>
              <a:t>código </a:t>
            </a:r>
            <a:r>
              <a:rPr lang="es-ES" dirty="0" smtClean="0"/>
              <a:t>#11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81075B-8677-DE66-BA43-C54CB5EF6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79" y="270821"/>
            <a:ext cx="3209141" cy="4278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CC2E420-9607-9F5F-6FB3-D419C0A5D84D}"/>
              </a:ext>
            </a:extLst>
          </p:cNvPr>
          <p:cNvSpPr txBox="1"/>
          <p:nvPr/>
        </p:nvSpPr>
        <p:spPr>
          <a:xfrm>
            <a:off x="8141279" y="4836837"/>
            <a:ext cx="350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Felipe becerra potosí </a:t>
            </a:r>
            <a:endParaRPr lang="es-ES" dirty="0"/>
          </a:p>
          <a:p>
            <a:r>
              <a:rPr lang="es-ES" dirty="0" smtClean="0"/>
              <a:t> </a:t>
            </a:r>
            <a:r>
              <a:rPr lang="es-ES" dirty="0" err="1"/>
              <a:t>cod</a:t>
            </a:r>
            <a:r>
              <a:rPr lang="es-ES" dirty="0"/>
              <a:t> </a:t>
            </a:r>
            <a:r>
              <a:rPr lang="es-ES" dirty="0" smtClean="0"/>
              <a:t>#20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468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B46809-8D60-18D8-3C76-0EB8ED34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2" y="441960"/>
            <a:ext cx="2926080" cy="390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EBE3CD-5802-6CBD-70A2-7DB56A7F5998}"/>
              </a:ext>
            </a:extLst>
          </p:cNvPr>
          <p:cNvSpPr txBox="1"/>
          <p:nvPr/>
        </p:nvSpPr>
        <p:spPr>
          <a:xfrm>
            <a:off x="253062" y="4730765"/>
            <a:ext cx="355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/>
              <a:t>Maria</a:t>
            </a:r>
            <a:r>
              <a:rPr lang="es-CO" dirty="0"/>
              <a:t> Adela </a:t>
            </a:r>
            <a:r>
              <a:rPr lang="es-CO" dirty="0" err="1"/>
              <a:t>zaavedra</a:t>
            </a:r>
            <a:r>
              <a:rPr lang="es-CO" dirty="0"/>
              <a:t> </a:t>
            </a:r>
            <a:endParaRPr lang="es-CO" dirty="0" smtClean="0"/>
          </a:p>
          <a:p>
            <a:r>
              <a:rPr lang="es-CO" dirty="0" smtClean="0"/>
              <a:t>código </a:t>
            </a:r>
            <a:r>
              <a:rPr lang="es-CO" dirty="0"/>
              <a:t>13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64E372-A888-13A8-499A-556183C2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90" y="441960"/>
            <a:ext cx="3227070" cy="405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CC7663-8F7C-737F-E32E-307F5BCA3EEF}"/>
              </a:ext>
            </a:extLst>
          </p:cNvPr>
          <p:cNvSpPr txBox="1"/>
          <p:nvPr/>
        </p:nvSpPr>
        <p:spPr>
          <a:xfrm>
            <a:off x="3916680" y="4730765"/>
            <a:ext cx="3307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Oscar </a:t>
            </a:r>
            <a:r>
              <a:rPr lang="es-ES" dirty="0" smtClean="0"/>
              <a:t>días</a:t>
            </a:r>
          </a:p>
          <a:p>
            <a:r>
              <a:rPr lang="es-ES" dirty="0" smtClean="0"/>
              <a:t> </a:t>
            </a:r>
            <a:r>
              <a:rPr lang="es-ES" dirty="0"/>
              <a:t>código   </a:t>
            </a:r>
            <a:r>
              <a:rPr lang="es-ES" dirty="0" err="1"/>
              <a:t>cra</a:t>
            </a:r>
            <a:r>
              <a:rPr lang="es-ES" dirty="0"/>
              <a:t> 20</a:t>
            </a:r>
          </a:p>
          <a:p>
            <a:r>
              <a:rPr lang="es-ES" dirty="0"/>
              <a:t> 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3551A5-3ADB-27D4-06D1-C9AF79D1824A}"/>
              </a:ext>
            </a:extLst>
          </p:cNvPr>
          <p:cNvSpPr txBox="1"/>
          <p:nvPr/>
        </p:nvSpPr>
        <p:spPr>
          <a:xfrm>
            <a:off x="8281329" y="4934634"/>
            <a:ext cx="3400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 Carlos Humberto Lozano </a:t>
            </a:r>
            <a:r>
              <a:rPr lang="es-CO" dirty="0" err="1" smtClean="0"/>
              <a:t>velez</a:t>
            </a:r>
            <a:endParaRPr lang="es-CO" dirty="0" smtClean="0"/>
          </a:p>
          <a:p>
            <a:r>
              <a:rPr lang="es-CO" dirty="0" smtClean="0"/>
              <a:t> </a:t>
            </a:r>
            <a:r>
              <a:rPr lang="es-CO" dirty="0"/>
              <a:t>código </a:t>
            </a:r>
            <a:r>
              <a:rPr lang="es-CO" dirty="0" smtClean="0"/>
              <a:t>21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38F60D-DD41-303D-DA50-95BDA2061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55" y="495300"/>
            <a:ext cx="3752736" cy="3952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402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BEC6A2-0EED-2A0C-6559-B4131AEF01CB}"/>
              </a:ext>
            </a:extLst>
          </p:cNvPr>
          <p:cNvSpPr txBox="1"/>
          <p:nvPr/>
        </p:nvSpPr>
        <p:spPr>
          <a:xfrm>
            <a:off x="359427" y="4698338"/>
            <a:ext cx="2788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 smtClean="0"/>
              <a:t>Henrry</a:t>
            </a:r>
            <a:r>
              <a:rPr lang="es-CO" dirty="0" smtClean="0"/>
              <a:t> </a:t>
            </a:r>
            <a:r>
              <a:rPr lang="es-CO" dirty="0" smtClean="0"/>
              <a:t>reales </a:t>
            </a:r>
            <a:r>
              <a:rPr lang="es-CO" dirty="0" err="1" smtClean="0"/>
              <a:t>cod</a:t>
            </a:r>
            <a:r>
              <a:rPr lang="es-CO" dirty="0" smtClean="0"/>
              <a:t> 30           </a:t>
            </a:r>
            <a:r>
              <a:rPr lang="es-CO" dirty="0" smtClean="0"/>
              <a:t>santa </a:t>
            </a:r>
            <a:r>
              <a:rPr lang="es-CO" dirty="0" smtClean="0"/>
              <a:t>helena</a:t>
            </a:r>
            <a:endParaRPr lang="es-ES" dirty="0"/>
          </a:p>
          <a:p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97ABF9-5102-777A-B439-B2161490500D}"/>
              </a:ext>
            </a:extLst>
          </p:cNvPr>
          <p:cNvSpPr txBox="1"/>
          <p:nvPr/>
        </p:nvSpPr>
        <p:spPr>
          <a:xfrm>
            <a:off x="3811602" y="4836837"/>
            <a:ext cx="350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Jennifer </a:t>
            </a:r>
            <a:r>
              <a:rPr lang="es-ES" dirty="0" smtClean="0"/>
              <a:t>otero Galvis  </a:t>
            </a:r>
            <a:r>
              <a:rPr lang="es-ES" dirty="0" err="1" smtClean="0"/>
              <a:t>cod</a:t>
            </a:r>
            <a:r>
              <a:rPr lang="es-ES" dirty="0" smtClean="0"/>
              <a:t> 31</a:t>
            </a:r>
          </a:p>
          <a:p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C2E420-9607-9F5F-6FB3-D419C0A5D84D}"/>
              </a:ext>
            </a:extLst>
          </p:cNvPr>
          <p:cNvSpPr txBox="1"/>
          <p:nvPr/>
        </p:nvSpPr>
        <p:spPr>
          <a:xfrm>
            <a:off x="8141279" y="4836837"/>
            <a:ext cx="3506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Felipe becerra potosí </a:t>
            </a:r>
            <a:r>
              <a:rPr lang="es-ES" dirty="0" smtClean="0"/>
              <a:t> </a:t>
            </a:r>
            <a:r>
              <a:rPr lang="es-ES" dirty="0" err="1"/>
              <a:t>cod</a:t>
            </a:r>
            <a:r>
              <a:rPr lang="es-ES" dirty="0"/>
              <a:t> </a:t>
            </a:r>
            <a:r>
              <a:rPr lang="es-ES" dirty="0" smtClean="0"/>
              <a:t>20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56" y="260871"/>
            <a:ext cx="3615241" cy="43955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34" y="363643"/>
            <a:ext cx="3665638" cy="404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1" y="363642"/>
            <a:ext cx="3260944" cy="418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642"/>
            <a:ext cx="3506992" cy="406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64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B46809-8D60-18D8-3C76-0EB8ED34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2" y="441960"/>
            <a:ext cx="2926080" cy="390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EBE3CD-5802-6CBD-70A2-7DB56A7F5998}"/>
              </a:ext>
            </a:extLst>
          </p:cNvPr>
          <p:cNvSpPr txBox="1"/>
          <p:nvPr/>
        </p:nvSpPr>
        <p:spPr>
          <a:xfrm>
            <a:off x="253062" y="4730765"/>
            <a:ext cx="3558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/>
              <a:t>Maria</a:t>
            </a:r>
            <a:r>
              <a:rPr lang="es-CO" dirty="0"/>
              <a:t> Adela </a:t>
            </a:r>
            <a:r>
              <a:rPr lang="es-CO" dirty="0" err="1"/>
              <a:t>zaavedra</a:t>
            </a:r>
            <a:r>
              <a:rPr lang="es-CO" dirty="0"/>
              <a:t> código 13</a:t>
            </a:r>
          </a:p>
          <a:p>
            <a:r>
              <a:rPr lang="es-CO" dirty="0"/>
              <a:t> 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64E372-A888-13A8-499A-556183C2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90" y="441960"/>
            <a:ext cx="3227070" cy="405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CC7663-8F7C-737F-E32E-307F5BCA3EEF}"/>
              </a:ext>
            </a:extLst>
          </p:cNvPr>
          <p:cNvSpPr txBox="1"/>
          <p:nvPr/>
        </p:nvSpPr>
        <p:spPr>
          <a:xfrm>
            <a:off x="3916680" y="4730765"/>
            <a:ext cx="3307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Oscar días código   </a:t>
            </a:r>
            <a:r>
              <a:rPr lang="es-ES" dirty="0" err="1"/>
              <a:t>cra</a:t>
            </a:r>
            <a:r>
              <a:rPr lang="es-ES" dirty="0"/>
              <a:t> 20</a:t>
            </a:r>
          </a:p>
          <a:p>
            <a:r>
              <a:rPr lang="es-ES" dirty="0"/>
              <a:t> </a:t>
            </a:r>
            <a:r>
              <a:rPr lang="es-ES" dirty="0" smtClean="0"/>
              <a:t> 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3551A5-3ADB-27D4-06D1-C9AF79D1824A}"/>
              </a:ext>
            </a:extLst>
          </p:cNvPr>
          <p:cNvSpPr txBox="1"/>
          <p:nvPr/>
        </p:nvSpPr>
        <p:spPr>
          <a:xfrm>
            <a:off x="8281329" y="4934634"/>
            <a:ext cx="3400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 Carlos Humberto Lozano </a:t>
            </a:r>
            <a:r>
              <a:rPr lang="es-CO" dirty="0" err="1"/>
              <a:t>velez</a:t>
            </a:r>
            <a:r>
              <a:rPr lang="es-CO" dirty="0"/>
              <a:t> </a:t>
            </a:r>
            <a:endParaRPr lang="es-CO" dirty="0" smtClean="0"/>
          </a:p>
          <a:p>
            <a:r>
              <a:rPr lang="es-CO" dirty="0" smtClean="0"/>
              <a:t>código 21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38F60D-DD41-303D-DA50-95BDA2061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55" y="495300"/>
            <a:ext cx="3752736" cy="3952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963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506992" y="270821"/>
            <a:ext cx="4212418" cy="4449677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0EF5AA-A861-D6A5-08D3-18960E16D114}"/>
              </a:ext>
            </a:extLst>
          </p:cNvPr>
          <p:cNvSpPr txBox="1"/>
          <p:nvPr/>
        </p:nvSpPr>
        <p:spPr>
          <a:xfrm>
            <a:off x="3657374" y="4913597"/>
            <a:ext cx="3911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Jennifer Ortiz </a:t>
            </a:r>
            <a:r>
              <a:rPr lang="es-ES" dirty="0" err="1">
                <a:latin typeface="Arial" panose="020B0604020202020204" pitchFamily="34" charset="0"/>
              </a:rPr>
              <a:t>codigo</a:t>
            </a:r>
            <a:r>
              <a:rPr lang="es-ES" dirty="0">
                <a:latin typeface="Arial" panose="020B0604020202020204" pitchFamily="34" charset="0"/>
              </a:rPr>
              <a:t> </a:t>
            </a:r>
          </a:p>
          <a:p>
            <a:r>
              <a:rPr lang="es-ES" dirty="0">
                <a:latin typeface="Arial" panose="020B0604020202020204" pitchFamily="34" charset="0"/>
              </a:rPr>
              <a:t>Calle 10 numero 16-21 san Rafael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" y="491062"/>
            <a:ext cx="3243822" cy="38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43" y="463920"/>
            <a:ext cx="3771900" cy="405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209550" y="4779867"/>
            <a:ext cx="306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dirty="0" err="1">
                <a:solidFill>
                  <a:prstClr val="white"/>
                </a:solidFill>
              </a:rPr>
              <a:t>Fanor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smtClean="0">
                <a:solidFill>
                  <a:prstClr val="white"/>
                </a:solidFill>
              </a:rPr>
              <a:t>Barahona  </a:t>
            </a:r>
            <a:r>
              <a:rPr lang="es-ES" dirty="0" err="1" smtClean="0">
                <a:solidFill>
                  <a:prstClr val="white"/>
                </a:solidFill>
              </a:rPr>
              <a:t>garcia</a:t>
            </a:r>
            <a:r>
              <a:rPr lang="es-ES" dirty="0" smtClean="0">
                <a:solidFill>
                  <a:prstClr val="white"/>
                </a:solidFill>
              </a:rPr>
              <a:t> código </a:t>
            </a:r>
            <a:r>
              <a:rPr lang="es-ES" dirty="0" smtClean="0">
                <a:solidFill>
                  <a:prstClr val="white"/>
                </a:solidFill>
              </a:rPr>
              <a:t>10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03" y="416475"/>
            <a:ext cx="3359187" cy="39078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161289" y="4913597"/>
            <a:ext cx="190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Daniel </a:t>
            </a:r>
            <a:r>
              <a:rPr lang="en-US" dirty="0" err="1"/>
              <a:t>zaavedra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codigo</a:t>
            </a:r>
            <a:r>
              <a:rPr lang="en-US" dirty="0"/>
              <a:t> </a:t>
            </a:r>
            <a:r>
              <a:rPr lang="en-US" dirty="0" smtClean="0"/>
              <a:t>29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120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EBE3CD-5802-6CBD-70A2-7DB56A7F5998}"/>
              </a:ext>
            </a:extLst>
          </p:cNvPr>
          <p:cNvSpPr txBox="1"/>
          <p:nvPr/>
        </p:nvSpPr>
        <p:spPr>
          <a:xfrm>
            <a:off x="253062" y="4730765"/>
            <a:ext cx="3558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 smtClean="0"/>
              <a:t>Orfila</a:t>
            </a:r>
            <a:r>
              <a:rPr lang="es-CO" dirty="0" smtClean="0"/>
              <a:t> arenas </a:t>
            </a:r>
            <a:r>
              <a:rPr lang="es-CO" dirty="0" err="1" smtClean="0"/>
              <a:t>cod</a:t>
            </a:r>
            <a:r>
              <a:rPr lang="es-CO" dirty="0" smtClean="0"/>
              <a:t> # 22</a:t>
            </a:r>
            <a:endParaRPr lang="es-CO" dirty="0"/>
          </a:p>
          <a:p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CC7663-8F7C-737F-E32E-307F5BCA3EEF}"/>
              </a:ext>
            </a:extLst>
          </p:cNvPr>
          <p:cNvSpPr txBox="1"/>
          <p:nvPr/>
        </p:nvSpPr>
        <p:spPr>
          <a:xfrm>
            <a:off x="3916680" y="4730765"/>
            <a:ext cx="3307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  <a:r>
              <a:rPr lang="es-ES" dirty="0" smtClean="0"/>
              <a:t>luz Piedad </a:t>
            </a:r>
            <a:r>
              <a:rPr lang="es-ES" dirty="0" smtClean="0"/>
              <a:t>Mora</a:t>
            </a:r>
          </a:p>
          <a:p>
            <a:r>
              <a:rPr lang="es-ES" dirty="0" err="1" smtClean="0"/>
              <a:t>Cod</a:t>
            </a:r>
            <a:r>
              <a:rPr lang="es-ES" dirty="0" smtClean="0"/>
              <a:t> # 8</a:t>
            </a:r>
            <a:endParaRPr lang="es-CO" dirty="0"/>
          </a:p>
          <a:p>
            <a:r>
              <a:rPr lang="es-ES" dirty="0"/>
              <a:t> 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3551A5-3ADB-27D4-06D1-C9AF79D1824A}"/>
              </a:ext>
            </a:extLst>
          </p:cNvPr>
          <p:cNvSpPr txBox="1"/>
          <p:nvPr/>
        </p:nvSpPr>
        <p:spPr>
          <a:xfrm>
            <a:off x="8323385" y="4934634"/>
            <a:ext cx="3005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 Carmen </a:t>
            </a:r>
            <a:r>
              <a:rPr lang="es-CO" dirty="0" smtClean="0"/>
              <a:t>Escobar </a:t>
            </a:r>
            <a:r>
              <a:rPr lang="es-CO" dirty="0" err="1" smtClean="0"/>
              <a:t>salsedo</a:t>
            </a:r>
            <a:r>
              <a:rPr lang="es-CO" dirty="0" smtClean="0"/>
              <a:t> </a:t>
            </a:r>
            <a:r>
              <a:rPr lang="es-CO" dirty="0" err="1" smtClean="0"/>
              <a:t>cod</a:t>
            </a:r>
            <a:r>
              <a:rPr lang="es-CO" dirty="0" smtClean="0"/>
              <a:t> # 7</a:t>
            </a:r>
            <a:endParaRPr lang="es-CO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6" y="488828"/>
            <a:ext cx="3193917" cy="383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60" y="431013"/>
            <a:ext cx="3512820" cy="402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749" y="431014"/>
            <a:ext cx="3475160" cy="402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29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24F5B1-F691-65EA-42E1-37998E94A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7" t="9937" r="23975"/>
          <a:stretch/>
        </p:blipFill>
        <p:spPr>
          <a:xfrm>
            <a:off x="4008120" y="431693"/>
            <a:ext cx="3310475" cy="3947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0EF5AA-A861-D6A5-08D3-18960E16D114}"/>
              </a:ext>
            </a:extLst>
          </p:cNvPr>
          <p:cNvSpPr txBox="1"/>
          <p:nvPr/>
        </p:nvSpPr>
        <p:spPr>
          <a:xfrm>
            <a:off x="4008120" y="4710548"/>
            <a:ext cx="3911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Leticia Henao </a:t>
            </a:r>
            <a:r>
              <a:rPr lang="es-ES" dirty="0" err="1"/>
              <a:t>gomez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código 11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5776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100A19F-F2D5-7916-5830-7810587C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EL CERRITO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80869B-552E-F442-EF58-B4A147A7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56848"/>
            <a:ext cx="10079119" cy="4535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689851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Custom 1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50823_TF67421116" id="{617D91CD-E3B3-4AD8-A8CD-D0AB6ADBAE12}" vid="{B870BB49-4ED5-4981-80BC-4E8F45A370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D6F43F-4C69-4843-A937-9D003759F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DDD245-D6FC-4A3B-8DDB-348DE94B95C6}">
  <ds:schemaRefs>
    <ds:schemaRef ds:uri="fb0879af-3eba-417a-a55a-ffe6dcd6ca77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6dc4bcd6-49db-4c07-9060-8acfc67cef9f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5873FAD-10D7-4DE7-A029-14288C05F5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Reflexión acerca del aprendizaje </Template>
  <TotalTime>0</TotalTime>
  <Words>136</Words>
  <Application>Microsoft Office PowerPoint</Application>
  <PresentationFormat>Panorámica</PresentationFormat>
  <Paragraphs>39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Berlín</vt:lpstr>
      <vt:lpstr>SUPERVISIÓN Y CONTROL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CERRITO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2022-12-14T21:33:36Z</dcterms:created>
  <dcterms:modified xsi:type="dcterms:W3CDTF">2023-04-03T20:10:44Z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